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4"/>
  </p:normalViewPr>
  <p:slideViewPr>
    <p:cSldViewPr snapToGrid="0">
      <p:cViewPr>
        <p:scale>
          <a:sx n="114" d="100"/>
          <a:sy n="114" d="100"/>
        </p:scale>
        <p:origin x="480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EF4AF-8F40-DD25-4FF1-E749F28D5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A4103-2A97-1B4B-B84C-21731E722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84BE9-C4C8-9D46-E5CF-734D5D3C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DE40B-C906-6FA6-C885-EE682054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995C9-5C98-D317-7199-44230F2F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73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83E-5236-0A60-DF51-46AA48128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8937C-4853-346A-EACD-1B8D453543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E7CFC-B9E6-EA91-B46B-84C5A6AC5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9E7CD-352D-9B24-E679-CA40F77E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D89BD-E47B-E096-C161-A7FE8B3E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42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C15D81-9093-CE40-410C-469F61890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0AC50-EA77-FF5E-3ABB-368F31DF3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E98D9-20ED-9B6C-9732-759E970A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6835A-BE2B-9210-3AFB-00856546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A128B-AB9D-8F35-E261-787D69618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4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1C05-E50B-168B-22EF-D2321959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D7D33-4FA2-8E1D-A9F7-98572532A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A92E3-A029-D2F3-3C9D-DDA87703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5EA1-0400-E978-9B7C-296791D01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090D8-9C7B-A55F-7477-9B24466E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98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7040E-598E-45B5-57A7-A07530B9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2F3FB-B5BC-7854-1050-FDCE4F4C6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CEAEC-4CA2-F659-37A0-EF98640A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B8D50-DA73-C4D5-B98D-4586A84C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0F2B2-928A-69FC-FF16-8C6A97008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0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58BBC-633B-1975-C92B-38C3AEE6D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2D6C3-1187-EB76-8638-DA6065EF1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FD68FE-3609-1EA9-4698-93413EF7A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9B8D3-AA9D-F475-1029-3210E2A8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BA19E-F1C1-11EA-89E3-3B31D957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A9F3E-991A-EB42-6D9D-2F4E91876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30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F942E-9024-E998-DF34-1999395F6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33AB3-1EA9-8029-3432-057225889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BA815-9A8F-31E8-455C-CC3A280D0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2F3CF0-F706-04EF-7CA1-C7FE4C45B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56715-6EA4-E94E-5480-4DCA8B03F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237183-1E6E-4780-5814-CCABFB50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985473-85CB-EE9F-4B9F-909E554E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936800-8E33-35FC-C206-3E62FF7C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1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A6F4-404B-B1BB-4C3D-C188E70E7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94811-5215-AFEB-2BA4-462F391A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B45F72-9C41-8A65-7808-9CEE4DD72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4D6FB1-FE2C-ADB7-F5F7-4079EF80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8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F56A0-7CF4-3394-03CE-CB4807B08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D0855-DC80-DF4E-1F41-06A777D1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4570F1-0443-95C6-A8D4-0A728AD2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07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EE95-B98A-F909-15E3-A0B74DB8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57008-A0AA-C6AE-5B26-03F173777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6A4EF8-5D12-ABE4-4023-6BC0E22F3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19C2A-9C99-5A44-C175-4F863260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1FAF-CE41-AEA6-5FBC-BCE815635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78B4C-26AA-A415-8DD4-95BBB8FB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4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4EFE-C699-134C-5E76-BDBBC7078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CDC089-C1EF-7439-44B4-F453190C1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AA549-854A-B4BC-663B-2BA73CE4F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BB85C-9763-1FA6-7F52-C56A6A912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EB75E-FC99-0359-DAA0-6823C4BC2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B1A06-8041-4BF1-CF7A-D3BD2417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ABE06-8CAA-90EF-AC55-11EB303D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0A6CB-94CF-CAA7-68AA-02E77DA1E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ED6E2-79FA-1216-9D33-A9B7CE5B9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7A583-9250-854C-AF82-9090FFEFC5DD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6D688-87EE-454C-D6C4-94E6A6FCCE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692FA-857F-E113-62DE-7E8EDFCE92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4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A443E5-438C-A2DC-351F-8C48D05C35D8}"/>
              </a:ext>
            </a:extLst>
          </p:cNvPr>
          <p:cNvCxnSpPr/>
          <p:nvPr/>
        </p:nvCxnSpPr>
        <p:spPr>
          <a:xfrm>
            <a:off x="4705638" y="4017890"/>
            <a:ext cx="0" cy="273045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0CDA4E-F825-8589-2646-DA16E9474603}"/>
              </a:ext>
            </a:extLst>
          </p:cNvPr>
          <p:cNvCxnSpPr>
            <a:cxnSpLocks/>
          </p:cNvCxnSpPr>
          <p:nvPr/>
        </p:nvCxnSpPr>
        <p:spPr>
          <a:xfrm flipH="1" flipV="1">
            <a:off x="3400723" y="1709614"/>
            <a:ext cx="1304915" cy="231923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6CDECC-1E22-242A-C686-A2C36F0BB917}"/>
              </a:ext>
            </a:extLst>
          </p:cNvPr>
          <p:cNvCxnSpPr>
            <a:cxnSpLocks/>
          </p:cNvCxnSpPr>
          <p:nvPr/>
        </p:nvCxnSpPr>
        <p:spPr>
          <a:xfrm flipH="1" flipV="1">
            <a:off x="5078471" y="798596"/>
            <a:ext cx="1359744" cy="241668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BA76F2-DC43-235D-F80E-22DF03CA8864}"/>
              </a:ext>
            </a:extLst>
          </p:cNvPr>
          <p:cNvCxnSpPr>
            <a:cxnSpLocks/>
          </p:cNvCxnSpPr>
          <p:nvPr/>
        </p:nvCxnSpPr>
        <p:spPr>
          <a:xfrm flipV="1">
            <a:off x="6646563" y="3886299"/>
            <a:ext cx="0" cy="297170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C603AC-F5A0-D86A-73B9-957955690581}"/>
              </a:ext>
            </a:extLst>
          </p:cNvPr>
          <p:cNvCxnSpPr>
            <a:cxnSpLocks/>
          </p:cNvCxnSpPr>
          <p:nvPr/>
        </p:nvCxnSpPr>
        <p:spPr>
          <a:xfrm flipH="1" flipV="1">
            <a:off x="4157355" y="2987117"/>
            <a:ext cx="548284" cy="246124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C36491-4939-1311-C81F-2C5CC95EFADA}"/>
              </a:ext>
            </a:extLst>
          </p:cNvPr>
          <p:cNvCxnSpPr>
            <a:cxnSpLocks/>
          </p:cNvCxnSpPr>
          <p:nvPr/>
        </p:nvCxnSpPr>
        <p:spPr>
          <a:xfrm flipH="1">
            <a:off x="4705638" y="3776642"/>
            <a:ext cx="975945" cy="167171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8A21CB6-251F-CD0B-F16C-039AFC7DB7C5}"/>
              </a:ext>
            </a:extLst>
          </p:cNvPr>
          <p:cNvCxnSpPr>
            <a:cxnSpLocks/>
          </p:cNvCxnSpPr>
          <p:nvPr/>
        </p:nvCxnSpPr>
        <p:spPr>
          <a:xfrm flipH="1" flipV="1">
            <a:off x="4157355" y="2987117"/>
            <a:ext cx="1524229" cy="7865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Arc 25">
            <a:extLst>
              <a:ext uri="{FF2B5EF4-FFF2-40B4-BE49-F238E27FC236}">
                <a16:creationId xmlns:a16="http://schemas.microsoft.com/office/drawing/2014/main" id="{4C6AF997-A900-E49E-78A6-941E42F32642}"/>
              </a:ext>
            </a:extLst>
          </p:cNvPr>
          <p:cNvSpPr/>
          <p:nvPr/>
        </p:nvSpPr>
        <p:spPr>
          <a:xfrm>
            <a:off x="4265530" y="2703733"/>
            <a:ext cx="2381033" cy="2381033"/>
          </a:xfrm>
          <a:prstGeom prst="arc">
            <a:avLst>
              <a:gd name="adj1" fmla="val 19498508"/>
              <a:gd name="adj2" fmla="val 143109"/>
            </a:avLst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C2FF862-CAE9-D49D-2E0A-75E2656CCD65}"/>
              </a:ext>
            </a:extLst>
          </p:cNvPr>
          <p:cNvSpPr/>
          <p:nvPr/>
        </p:nvSpPr>
        <p:spPr>
          <a:xfrm>
            <a:off x="5549697" y="3670812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92DDB5E-2F80-C61A-DC44-C110D14A8921}"/>
              </a:ext>
            </a:extLst>
          </p:cNvPr>
          <p:cNvSpPr/>
          <p:nvPr/>
        </p:nvSpPr>
        <p:spPr>
          <a:xfrm>
            <a:off x="4043467" y="2890251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E1C1FBB-5055-E525-21F0-945527AF95D5}"/>
              </a:ext>
            </a:extLst>
          </p:cNvPr>
          <p:cNvSpPr/>
          <p:nvPr/>
        </p:nvSpPr>
        <p:spPr>
          <a:xfrm>
            <a:off x="4599281" y="5346581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35EA50-9365-E0A2-EFF2-B506FB55BD31}"/>
              </a:ext>
            </a:extLst>
          </p:cNvPr>
          <p:cNvSpPr txBox="1"/>
          <p:nvPr/>
        </p:nvSpPr>
        <p:spPr>
          <a:xfrm>
            <a:off x="4234183" y="5288134"/>
            <a:ext cx="310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A</a:t>
            </a:r>
            <a:endParaRPr lang="en-US" sz="28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473777-333E-7979-45EE-F3691BC3A950}"/>
              </a:ext>
            </a:extLst>
          </p:cNvPr>
          <p:cNvSpPr txBox="1"/>
          <p:nvPr/>
        </p:nvSpPr>
        <p:spPr>
          <a:xfrm>
            <a:off x="5819805" y="3512017"/>
            <a:ext cx="4100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</a:t>
            </a:r>
            <a:endParaRPr lang="en-US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9CBDBE-FE9C-C169-7FE3-4BE3E4C51532}"/>
              </a:ext>
            </a:extLst>
          </p:cNvPr>
          <p:cNvSpPr txBox="1"/>
          <p:nvPr/>
        </p:nvSpPr>
        <p:spPr>
          <a:xfrm>
            <a:off x="3560883" y="2672486"/>
            <a:ext cx="4100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B</a:t>
            </a:r>
            <a:endParaRPr lang="en-US" sz="2800" b="1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2DD1B6-70F0-7D59-BE67-CDB2F52BEEC7}"/>
              </a:ext>
            </a:extLst>
          </p:cNvPr>
          <p:cNvCxnSpPr>
            <a:cxnSpLocks/>
          </p:cNvCxnSpPr>
          <p:nvPr/>
        </p:nvCxnSpPr>
        <p:spPr>
          <a:xfrm flipH="1" flipV="1">
            <a:off x="4265529" y="1309019"/>
            <a:ext cx="1359744" cy="2416683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AFD9DAC-871F-F249-7EDD-CDDE2AFD8713}"/>
              </a:ext>
            </a:extLst>
          </p:cNvPr>
          <p:cNvCxnSpPr>
            <a:cxnSpLocks/>
          </p:cNvCxnSpPr>
          <p:nvPr/>
        </p:nvCxnSpPr>
        <p:spPr>
          <a:xfrm flipV="1">
            <a:off x="5662985" y="3799422"/>
            <a:ext cx="0" cy="2948921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940CF97-582F-D9C1-9B84-407FF38F84C0}"/>
              </a:ext>
            </a:extLst>
          </p:cNvPr>
          <p:cNvCxnSpPr>
            <a:cxnSpLocks/>
          </p:cNvCxnSpPr>
          <p:nvPr/>
        </p:nvCxnSpPr>
        <p:spPr>
          <a:xfrm flipH="1">
            <a:off x="4061397" y="2556896"/>
            <a:ext cx="874634" cy="491465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0B5E15E-DBC3-D40E-7B1D-5CD89D72AF81}"/>
              </a:ext>
            </a:extLst>
          </p:cNvPr>
          <p:cNvCxnSpPr>
            <a:cxnSpLocks/>
          </p:cNvCxnSpPr>
          <p:nvPr/>
        </p:nvCxnSpPr>
        <p:spPr>
          <a:xfrm flipH="1">
            <a:off x="4680919" y="5439392"/>
            <a:ext cx="928275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CEF20BF-395F-2492-4E1D-FE9DE001FA65}"/>
              </a:ext>
            </a:extLst>
          </p:cNvPr>
          <p:cNvCxnSpPr>
            <a:cxnSpLocks/>
          </p:cNvCxnSpPr>
          <p:nvPr/>
        </p:nvCxnSpPr>
        <p:spPr>
          <a:xfrm>
            <a:off x="4746697" y="2642236"/>
            <a:ext cx="133598" cy="22436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F5ACA34-BEB0-B963-301D-A9E697F882EA}"/>
              </a:ext>
            </a:extLst>
          </p:cNvPr>
          <p:cNvCxnSpPr>
            <a:cxnSpLocks/>
          </p:cNvCxnSpPr>
          <p:nvPr/>
        </p:nvCxnSpPr>
        <p:spPr>
          <a:xfrm flipV="1">
            <a:off x="4864812" y="2742854"/>
            <a:ext cx="213658" cy="11873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43F71DB-1E67-7ED0-3F6F-2F135FE1D4F4}"/>
              </a:ext>
            </a:extLst>
          </p:cNvPr>
          <p:cNvCxnSpPr>
            <a:cxnSpLocks/>
          </p:cNvCxnSpPr>
          <p:nvPr/>
        </p:nvCxnSpPr>
        <p:spPr>
          <a:xfrm flipH="1">
            <a:off x="5403313" y="5188663"/>
            <a:ext cx="2688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25369-77C1-2A27-FA5D-A07B864A3C11}"/>
              </a:ext>
            </a:extLst>
          </p:cNvPr>
          <p:cNvCxnSpPr>
            <a:cxnSpLocks/>
          </p:cNvCxnSpPr>
          <p:nvPr/>
        </p:nvCxnSpPr>
        <p:spPr>
          <a:xfrm flipH="1">
            <a:off x="5415012" y="5177577"/>
            <a:ext cx="215" cy="24443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EDD38C9-B3F3-1EBF-AB5E-598EFCD5AE3C}"/>
              </a:ext>
            </a:extLst>
          </p:cNvPr>
          <p:cNvCxnSpPr>
            <a:cxnSpLocks/>
          </p:cNvCxnSpPr>
          <p:nvPr/>
        </p:nvCxnSpPr>
        <p:spPr>
          <a:xfrm flipV="1">
            <a:off x="5662985" y="1229522"/>
            <a:ext cx="0" cy="25699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820621A-35A5-CCDA-A469-009FA3436663}"/>
              </a:ext>
            </a:extLst>
          </p:cNvPr>
          <p:cNvSpPr txBox="1"/>
          <p:nvPr/>
        </p:nvSpPr>
        <p:spPr>
          <a:xfrm>
            <a:off x="5262133" y="2639195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θ</a:t>
            </a:r>
            <a:endParaRPr lang="en-US" sz="2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D5B197-6739-F54C-A96A-A8884A56F68B}"/>
              </a:ext>
            </a:extLst>
          </p:cNvPr>
          <p:cNvSpPr txBox="1"/>
          <p:nvPr/>
        </p:nvSpPr>
        <p:spPr>
          <a:xfrm>
            <a:off x="4896958" y="2870690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β</a:t>
            </a:r>
            <a:endParaRPr lang="en-US" sz="28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1F46578-FB2D-F110-0542-173A06A61E32}"/>
              </a:ext>
            </a:extLst>
          </p:cNvPr>
          <p:cNvSpPr txBox="1"/>
          <p:nvPr/>
        </p:nvSpPr>
        <p:spPr>
          <a:xfrm>
            <a:off x="5126377" y="3580151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φ</a:t>
            </a:r>
            <a:endParaRPr lang="en-US" sz="2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A0CBE0-7268-0519-EC48-981EB3E74318}"/>
              </a:ext>
            </a:extLst>
          </p:cNvPr>
          <p:cNvSpPr txBox="1"/>
          <p:nvPr/>
        </p:nvSpPr>
        <p:spPr>
          <a:xfrm>
            <a:off x="5280103" y="4164926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α</a:t>
            </a:r>
            <a:endParaRPr lang="en-US" sz="2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2CCE302-6A0B-9FE3-2C9A-94F407ED823D}"/>
              </a:ext>
            </a:extLst>
          </p:cNvPr>
          <p:cNvSpPr txBox="1"/>
          <p:nvPr/>
        </p:nvSpPr>
        <p:spPr>
          <a:xfrm>
            <a:off x="5171419" y="1720192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</a:t>
            </a:r>
            <a:endParaRPr lang="en-US" sz="2800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8F6906A-C83F-045D-5619-E0146464FB81}"/>
              </a:ext>
            </a:extLst>
          </p:cNvPr>
          <p:cNvCxnSpPr>
            <a:cxnSpLocks/>
          </p:cNvCxnSpPr>
          <p:nvPr/>
        </p:nvCxnSpPr>
        <p:spPr>
          <a:xfrm flipH="1">
            <a:off x="5220910" y="2190723"/>
            <a:ext cx="110494" cy="748469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38E41E-B892-5E91-B9F9-C92F2AE32E12}"/>
              </a:ext>
            </a:extLst>
          </p:cNvPr>
          <p:cNvSpPr txBox="1"/>
          <p:nvPr/>
        </p:nvSpPr>
        <p:spPr>
          <a:xfrm>
            <a:off x="5630281" y="4494053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</a:t>
            </a:r>
            <a:endParaRPr lang="en-US" sz="28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C990B7-6C61-23AC-E12F-925D50DBE783}"/>
              </a:ext>
            </a:extLst>
          </p:cNvPr>
          <p:cNvSpPr txBox="1"/>
          <p:nvPr/>
        </p:nvSpPr>
        <p:spPr>
          <a:xfrm>
            <a:off x="2513574" y="4073830"/>
            <a:ext cx="1539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a+b-s</a:t>
            </a:r>
            <a:endParaRPr lang="en-US" sz="2800" dirty="0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002229A-1E61-DCC0-58D3-8FD31114360D}"/>
              </a:ext>
            </a:extLst>
          </p:cNvPr>
          <p:cNvCxnSpPr>
            <a:cxnSpLocks/>
          </p:cNvCxnSpPr>
          <p:nvPr/>
        </p:nvCxnSpPr>
        <p:spPr>
          <a:xfrm flipV="1">
            <a:off x="3582891" y="4138850"/>
            <a:ext cx="814788" cy="254926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B1FC4CC-19A1-8CB6-BB80-ED428BDBE27C}"/>
              </a:ext>
            </a:extLst>
          </p:cNvPr>
          <p:cNvSpPr txBox="1"/>
          <p:nvPr/>
        </p:nvSpPr>
        <p:spPr>
          <a:xfrm>
            <a:off x="5025932" y="5299793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endParaRPr lang="en-US" sz="28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4647233-1584-ECC9-58F2-6F9FF200C315}"/>
              </a:ext>
            </a:extLst>
          </p:cNvPr>
          <p:cNvSpPr txBox="1"/>
          <p:nvPr/>
        </p:nvSpPr>
        <p:spPr>
          <a:xfrm>
            <a:off x="4336432" y="2271089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66385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board with math equations and formulas&#10;&#10;Description automatically generated">
            <a:extLst>
              <a:ext uri="{FF2B5EF4-FFF2-40B4-BE49-F238E27FC236}">
                <a16:creationId xmlns:a16="http://schemas.microsoft.com/office/drawing/2014/main" id="{E0D04ED4-2F83-87FA-A6FF-37DB5EB25A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0" y="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59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A93E449-8D88-29C2-3AAC-5EE1F568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857" y="702527"/>
            <a:ext cx="7772400" cy="584228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4B5330-A6CB-D7E2-4D0A-87F84E7E236D}"/>
              </a:ext>
            </a:extLst>
          </p:cNvPr>
          <p:cNvCxnSpPr>
            <a:cxnSpLocks/>
          </p:cNvCxnSpPr>
          <p:nvPr/>
        </p:nvCxnSpPr>
        <p:spPr>
          <a:xfrm>
            <a:off x="1511857" y="3267307"/>
            <a:ext cx="2365050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B3C773-148D-AD45-FA0F-3E034CAB2867}"/>
              </a:ext>
            </a:extLst>
          </p:cNvPr>
          <p:cNvCxnSpPr>
            <a:cxnSpLocks/>
          </p:cNvCxnSpPr>
          <p:nvPr/>
        </p:nvCxnSpPr>
        <p:spPr>
          <a:xfrm flipV="1">
            <a:off x="3876907" y="3182161"/>
            <a:ext cx="4106787" cy="85146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1BF387-F847-D1F1-E0AD-C49BF00B6BBA}"/>
              </a:ext>
            </a:extLst>
          </p:cNvPr>
          <p:cNvCxnSpPr>
            <a:cxnSpLocks/>
          </p:cNvCxnSpPr>
          <p:nvPr/>
        </p:nvCxnSpPr>
        <p:spPr>
          <a:xfrm>
            <a:off x="4141545" y="3730251"/>
            <a:ext cx="3565408" cy="43809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A8ED94-89BB-D239-20D6-607222B695FE}"/>
              </a:ext>
            </a:extLst>
          </p:cNvPr>
          <p:cNvCxnSpPr>
            <a:cxnSpLocks/>
          </p:cNvCxnSpPr>
          <p:nvPr/>
        </p:nvCxnSpPr>
        <p:spPr>
          <a:xfrm>
            <a:off x="1511857" y="3730251"/>
            <a:ext cx="2629688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4F9571-B30A-FED2-C1EA-F6766B83024D}"/>
              </a:ext>
            </a:extLst>
          </p:cNvPr>
          <p:cNvCxnSpPr>
            <a:cxnSpLocks/>
          </p:cNvCxnSpPr>
          <p:nvPr/>
        </p:nvCxnSpPr>
        <p:spPr>
          <a:xfrm flipV="1">
            <a:off x="7706953" y="4168341"/>
            <a:ext cx="0" cy="751513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5498049-6CE3-5798-B4A8-16FE5F3ECDF5}"/>
              </a:ext>
            </a:extLst>
          </p:cNvPr>
          <p:cNvCxnSpPr>
            <a:cxnSpLocks/>
          </p:cNvCxnSpPr>
          <p:nvPr/>
        </p:nvCxnSpPr>
        <p:spPr>
          <a:xfrm flipV="1">
            <a:off x="8003278" y="2077626"/>
            <a:ext cx="48996" cy="1104535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B089582-B3BF-97C2-301F-3EDB861D033E}"/>
              </a:ext>
            </a:extLst>
          </p:cNvPr>
          <p:cNvCxnSpPr>
            <a:cxnSpLocks/>
          </p:cNvCxnSpPr>
          <p:nvPr/>
        </p:nvCxnSpPr>
        <p:spPr>
          <a:xfrm>
            <a:off x="1511857" y="1834376"/>
            <a:ext cx="6540417" cy="24325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82AA430-E74B-46A7-AC42-E7C54F3E2D7A}"/>
              </a:ext>
            </a:extLst>
          </p:cNvPr>
          <p:cNvCxnSpPr>
            <a:cxnSpLocks/>
          </p:cNvCxnSpPr>
          <p:nvPr/>
        </p:nvCxnSpPr>
        <p:spPr>
          <a:xfrm>
            <a:off x="1511856" y="4937071"/>
            <a:ext cx="6195097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8C422C5-1398-1EC9-38C0-585A176E9E6F}"/>
              </a:ext>
            </a:extLst>
          </p:cNvPr>
          <p:cNvCxnSpPr>
            <a:cxnSpLocks/>
          </p:cNvCxnSpPr>
          <p:nvPr/>
        </p:nvCxnSpPr>
        <p:spPr>
          <a:xfrm>
            <a:off x="1962150" y="3515662"/>
            <a:ext cx="1699022" cy="0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CAF58BE-2C9C-51CB-F3F1-45DC1330006B}"/>
              </a:ext>
            </a:extLst>
          </p:cNvPr>
          <p:cNvCxnSpPr>
            <a:cxnSpLocks/>
          </p:cNvCxnSpPr>
          <p:nvPr/>
        </p:nvCxnSpPr>
        <p:spPr>
          <a:xfrm flipH="1">
            <a:off x="7082552" y="2521925"/>
            <a:ext cx="901142" cy="0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D36A31B-978C-9619-5C06-873A7553D30E}"/>
              </a:ext>
            </a:extLst>
          </p:cNvPr>
          <p:cNvCxnSpPr>
            <a:cxnSpLocks/>
          </p:cNvCxnSpPr>
          <p:nvPr/>
        </p:nvCxnSpPr>
        <p:spPr>
          <a:xfrm flipH="1">
            <a:off x="6805811" y="4672847"/>
            <a:ext cx="901142" cy="0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09907AC-5ECF-47D5-BDE8-2374D4868305}"/>
              </a:ext>
            </a:extLst>
          </p:cNvPr>
          <p:cNvCxnSpPr>
            <a:cxnSpLocks/>
          </p:cNvCxnSpPr>
          <p:nvPr/>
        </p:nvCxnSpPr>
        <p:spPr>
          <a:xfrm flipH="1">
            <a:off x="5486400" y="4102986"/>
            <a:ext cx="140293" cy="569861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B76367D-D63E-22FF-49BD-822E8A7A58E8}"/>
              </a:ext>
            </a:extLst>
          </p:cNvPr>
          <p:cNvCxnSpPr>
            <a:cxnSpLocks/>
          </p:cNvCxnSpPr>
          <p:nvPr/>
        </p:nvCxnSpPr>
        <p:spPr>
          <a:xfrm flipH="1" flipV="1">
            <a:off x="5556546" y="2412621"/>
            <a:ext cx="70146" cy="651185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E35C397-9CCC-99AB-7539-77194E567D5B}"/>
              </a:ext>
            </a:extLst>
          </p:cNvPr>
          <p:cNvCxnSpPr>
            <a:cxnSpLocks/>
          </p:cNvCxnSpPr>
          <p:nvPr/>
        </p:nvCxnSpPr>
        <p:spPr>
          <a:xfrm flipV="1">
            <a:off x="2896847" y="2586660"/>
            <a:ext cx="0" cy="634302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08A09-1C6E-2BF4-14CD-E834453F0774}"/>
              </a:ext>
            </a:extLst>
          </p:cNvPr>
          <p:cNvCxnSpPr>
            <a:cxnSpLocks/>
          </p:cNvCxnSpPr>
          <p:nvPr/>
        </p:nvCxnSpPr>
        <p:spPr>
          <a:xfrm>
            <a:off x="2896847" y="3730251"/>
            <a:ext cx="0" cy="680392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57A13D9-C64D-73A5-D3FF-6EE996BE8C21}"/>
              </a:ext>
            </a:extLst>
          </p:cNvPr>
          <p:cNvCxnSpPr>
            <a:cxnSpLocks/>
          </p:cNvCxnSpPr>
          <p:nvPr/>
        </p:nvCxnSpPr>
        <p:spPr>
          <a:xfrm flipH="1" flipV="1">
            <a:off x="8120854" y="2521925"/>
            <a:ext cx="437295" cy="10687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1E9D5E2-0166-CEEF-E62E-A464B2A74BE2}"/>
              </a:ext>
            </a:extLst>
          </p:cNvPr>
          <p:cNvCxnSpPr>
            <a:cxnSpLocks/>
          </p:cNvCxnSpPr>
          <p:nvPr/>
        </p:nvCxnSpPr>
        <p:spPr>
          <a:xfrm flipH="1">
            <a:off x="7811211" y="4093579"/>
            <a:ext cx="652657" cy="57926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19819D1-6E18-9E89-6BAF-1EE15EB0613A}"/>
              </a:ext>
            </a:extLst>
          </p:cNvPr>
          <p:cNvSpPr txBox="1"/>
          <p:nvPr/>
        </p:nvSpPr>
        <p:spPr>
          <a:xfrm>
            <a:off x="8003278" y="3422111"/>
            <a:ext cx="1277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&lt; </a:t>
            </a:r>
            <a:r>
              <a:rPr lang="el-GR" sz="4000" dirty="0"/>
              <a:t>π</a:t>
            </a:r>
            <a:r>
              <a:rPr lang="en-US" sz="4000" dirty="0"/>
              <a:t>r</a:t>
            </a:r>
            <a:r>
              <a:rPr lang="en-US" sz="4000" baseline="30000" dirty="0"/>
              <a:t>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97950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39A8D2-CC51-4993-2BD2-C32BD9B35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666750"/>
            <a:ext cx="6299200" cy="5524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BDA2B6-5D70-4953-2659-8BF1EACA5D8B}"/>
              </a:ext>
            </a:extLst>
          </p:cNvPr>
          <p:cNvSpPr txBox="1"/>
          <p:nvPr/>
        </p:nvSpPr>
        <p:spPr>
          <a:xfrm>
            <a:off x="7838902" y="5261957"/>
            <a:ext cx="187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String length (cm)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C8A8F1-9F3B-F111-DD7E-892B6EEA783D}"/>
              </a:ext>
            </a:extLst>
          </p:cNvPr>
          <p:cNvSpPr txBox="1"/>
          <p:nvPr/>
        </p:nvSpPr>
        <p:spPr>
          <a:xfrm>
            <a:off x="3535680" y="1208117"/>
            <a:ext cx="187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Arm angle (deg)</a:t>
            </a:r>
          </a:p>
        </p:txBody>
      </p:sp>
    </p:spTree>
    <p:extLst>
      <p:ext uri="{BB962C8B-B14F-4D97-AF65-F5344CB8AC3E}">
        <p14:creationId xmlns:p14="http://schemas.microsoft.com/office/powerpoint/2010/main" val="817137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bot arm with blue wires&#10;&#10;Description automatically generated with medium confidence">
            <a:extLst>
              <a:ext uri="{FF2B5EF4-FFF2-40B4-BE49-F238E27FC236}">
                <a16:creationId xmlns:a16="http://schemas.microsoft.com/office/drawing/2014/main" id="{05019DF8-52E2-621D-0C06-E39997458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800703" y="0"/>
            <a:ext cx="3618827" cy="6858000"/>
          </a:xfrm>
          <a:prstGeom prst="rect">
            <a:avLst/>
          </a:prstGeom>
        </p:spPr>
      </p:pic>
      <p:pic>
        <p:nvPicPr>
          <p:cNvPr id="7" name="Picture 6" descr="A close-up of a rocket&#10;&#10;Description automatically generated">
            <a:extLst>
              <a:ext uri="{FF2B5EF4-FFF2-40B4-BE49-F238E27FC236}">
                <a16:creationId xmlns:a16="http://schemas.microsoft.com/office/drawing/2014/main" id="{AC4263BF-5BEA-5E05-787F-003B1090B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45242" y="0"/>
            <a:ext cx="3703967" cy="6858000"/>
          </a:xfrm>
          <a:prstGeom prst="rect">
            <a:avLst/>
          </a:prstGeom>
        </p:spPr>
      </p:pic>
      <p:pic>
        <p:nvPicPr>
          <p:cNvPr id="9" name="Picture 8" descr="A robot with a blue hose&#10;&#10;Description automatically generated with medium confidence">
            <a:extLst>
              <a:ext uri="{FF2B5EF4-FFF2-40B4-BE49-F238E27FC236}">
                <a16:creationId xmlns:a16="http://schemas.microsoft.com/office/drawing/2014/main" id="{2607748D-7FE8-056F-F79C-4E02FC23E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110955" y="0"/>
            <a:ext cx="3728229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1A6FEF-C9C9-1FF2-E0AB-302E1738F6B3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97226" y="1752600"/>
            <a:ext cx="93901" cy="4425778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2A9EEB-26CB-25D3-772B-CEED59B2EE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62713" y="3536090"/>
            <a:ext cx="12357" cy="2660822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BB4725-5FD5-6BBA-8E1A-9A1E63ED040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891793" y="2075935"/>
            <a:ext cx="1095407" cy="1460155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C7D989-574B-20C8-A460-685F035238BE}"/>
              </a:ext>
            </a:extLst>
          </p:cNvPr>
          <p:cNvCxnSpPr>
            <a:cxnSpLocks/>
          </p:cNvCxnSpPr>
          <p:nvPr/>
        </p:nvCxnSpPr>
        <p:spPr>
          <a:xfrm rot="10800000" flipV="1">
            <a:off x="9573046" y="3595773"/>
            <a:ext cx="36243" cy="2613496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2382A66-E005-D4D5-438E-6E457824109A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7913025" y="2965622"/>
            <a:ext cx="1697092" cy="630151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25E548C5-9988-EA06-6FD4-028EBACF282B}"/>
              </a:ext>
            </a:extLst>
          </p:cNvPr>
          <p:cNvSpPr/>
          <p:nvPr/>
        </p:nvSpPr>
        <p:spPr>
          <a:xfrm rot="10800000">
            <a:off x="1918938" y="3203288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7FAE98-208D-8E06-B548-D4A94D44AD7C}"/>
              </a:ext>
            </a:extLst>
          </p:cNvPr>
          <p:cNvSpPr/>
          <p:nvPr/>
        </p:nvSpPr>
        <p:spPr>
          <a:xfrm rot="10800000">
            <a:off x="5388548" y="4067881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6317494-0DCB-91E0-77C3-73EFD5CE8DDF}"/>
              </a:ext>
            </a:extLst>
          </p:cNvPr>
          <p:cNvSpPr/>
          <p:nvPr/>
        </p:nvSpPr>
        <p:spPr>
          <a:xfrm rot="10800000">
            <a:off x="9008557" y="3926784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5DC807F-DD6C-3E5F-5D9B-850D5AFCDA98}"/>
              </a:ext>
            </a:extLst>
          </p:cNvPr>
          <p:cNvSpPr/>
          <p:nvPr/>
        </p:nvSpPr>
        <p:spPr>
          <a:xfrm rot="10800000">
            <a:off x="1765655" y="410612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292FBDB-4FF9-A5A7-FE4F-845DEFD8D556}"/>
              </a:ext>
            </a:extLst>
          </p:cNvPr>
          <p:cNvSpPr/>
          <p:nvPr/>
        </p:nvSpPr>
        <p:spPr>
          <a:xfrm rot="10800000">
            <a:off x="9008557" y="409290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9B36CFB-47EB-984F-68A7-5108B01856F5}"/>
              </a:ext>
            </a:extLst>
          </p:cNvPr>
          <p:cNvSpPr/>
          <p:nvPr/>
        </p:nvSpPr>
        <p:spPr>
          <a:xfrm rot="10800000">
            <a:off x="5388548" y="345868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81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chine&#10;&#10;Description automatically generated">
            <a:extLst>
              <a:ext uri="{FF2B5EF4-FFF2-40B4-BE49-F238E27FC236}">
                <a16:creationId xmlns:a16="http://schemas.microsoft.com/office/drawing/2014/main" id="{2C9E73DD-490C-4BE7-A50F-4015C3ADE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86354" y="857250"/>
            <a:ext cx="6858000" cy="5143500"/>
          </a:xfrm>
          <a:prstGeom prst="rect">
            <a:avLst/>
          </a:prstGeom>
        </p:spPr>
      </p:pic>
      <p:pic>
        <p:nvPicPr>
          <p:cNvPr id="7" name="Picture 6" descr="A yellow and blue device on a green surface&#10;&#10;Description automatically generated">
            <a:extLst>
              <a:ext uri="{FF2B5EF4-FFF2-40B4-BE49-F238E27FC236}">
                <a16:creationId xmlns:a16="http://schemas.microsoft.com/office/drawing/2014/main" id="{1FA41A5E-EDD9-BA62-2D8C-7345AFFA9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957146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0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27</Words>
  <Application>Microsoft Macintosh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Christopher</dc:creator>
  <cp:lastModifiedBy>Xu, Christopher</cp:lastModifiedBy>
  <cp:revision>2</cp:revision>
  <dcterms:created xsi:type="dcterms:W3CDTF">2025-12-05T06:10:42Z</dcterms:created>
  <dcterms:modified xsi:type="dcterms:W3CDTF">2025-12-05T10:03:58Z</dcterms:modified>
</cp:coreProperties>
</file>

<file path=docProps/thumbnail.jpeg>
</file>